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5"/>
    <p:sldMasterId id="2147483648" r:id="rId6"/>
    <p:sldMasterId id="2147483660" r:id="rId7"/>
  </p:sldMasterIdLst>
  <p:notesMasterIdLst>
    <p:notesMasterId r:id="rId16"/>
  </p:notesMasterIdLst>
  <p:sldIdLst>
    <p:sldId id="256" r:id="rId8"/>
    <p:sldId id="257" r:id="rId9"/>
    <p:sldId id="260" r:id="rId10"/>
    <p:sldId id="261" r:id="rId11"/>
    <p:sldId id="262" r:id="rId12"/>
    <p:sldId id="263" r:id="rId13"/>
    <p:sldId id="264" r:id="rId14"/>
    <p:sldId id="258" r:id="rId15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32A3"/>
    <a:srgbClr val="1334A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0140" autoAdjust="0"/>
  </p:normalViewPr>
  <p:slideViewPr>
    <p:cSldViewPr snapToGrid="0" snapToObjects="1">
      <p:cViewPr varScale="1">
        <p:scale>
          <a:sx n="114" d="100"/>
          <a:sy n="114" d="100"/>
        </p:scale>
        <p:origin x="150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F8651-3ED7-4908-89A0-BE7A233C7155}" type="datetimeFigureOut">
              <a:rPr lang="en-US" smtClean="0"/>
              <a:t>3/23/2017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4FE02-A589-41E9-8DDF-29CEE6AB9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28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1371600" y="5348694"/>
            <a:ext cx="6400800" cy="8958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4909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2335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  <a:prstGeom prst="rect">
            <a:avLst/>
          </a:prstGeom>
          <a:solidFill>
            <a:srgbClr val="1532A3"/>
          </a:solidFill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5272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-11714" y="294687"/>
            <a:ext cx="9155714" cy="957600"/>
          </a:xfrm>
          <a:prstGeom prst="rect">
            <a:avLst/>
          </a:prstGeom>
          <a:solidFill>
            <a:srgbClr val="1532A3"/>
          </a:solidFill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5705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bject">
    <p:bg>
      <p:bgPr>
        <a:blipFill>
          <a:blip r:embed="rId2">
            <a:duotone>
              <a:prstClr val="black"/>
              <a:srgbClr val="1532A3">
                <a:tint val="45000"/>
                <a:satMod val="400000"/>
              </a:srgbClr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195943" y="4947557"/>
            <a:ext cx="914400" cy="9144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51902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1620000"/>
            <a:ext cx="42048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1620000"/>
            <a:ext cx="4205514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9257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Object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2167180"/>
            <a:ext cx="4204800" cy="39528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9" name="Subtitle Right"/>
          <p:cNvSpPr>
            <a:spLocks noGrp="1"/>
          </p:cNvSpPr>
          <p:nvPr>
            <p:ph type="body" idx="14"/>
          </p:nvPr>
        </p:nvSpPr>
        <p:spPr>
          <a:xfrm>
            <a:off x="4579200" y="1527418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2174874"/>
            <a:ext cx="4205514" cy="394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8" name="Subtitle Left"/>
          <p:cNvSpPr>
            <a:spLocks noGrp="1"/>
          </p:cNvSpPr>
          <p:nvPr>
            <p:ph type="body" idx="13"/>
          </p:nvPr>
        </p:nvSpPr>
        <p:spPr>
          <a:xfrm>
            <a:off x="145143" y="1528640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1498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2775110"/>
            <a:ext cx="9144000" cy="95605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51279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ption"/>
          <p:cNvSpPr>
            <a:spLocks noGrp="1"/>
          </p:cNvSpPr>
          <p:nvPr>
            <p:ph type="body" sz="half" idx="2"/>
          </p:nvPr>
        </p:nvSpPr>
        <p:spPr>
          <a:xfrm>
            <a:off x="0" y="6060835"/>
            <a:ext cx="9143999" cy="2840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3" name="Picture"/>
          <p:cNvSpPr>
            <a:spLocks noGrp="1"/>
          </p:cNvSpPr>
          <p:nvPr>
            <p:ph type="pic" idx="1"/>
          </p:nvPr>
        </p:nvSpPr>
        <p:spPr>
          <a:xfrm>
            <a:off x="0" y="1471014"/>
            <a:ext cx="9155714" cy="4589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55714" cy="957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4638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5954"/>
            <a:ext cx="7563704" cy="562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00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671" y="6052459"/>
            <a:ext cx="1524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5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5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671" y="6052459"/>
            <a:ext cx="1524000" cy="762000"/>
          </a:xfrm>
          <a:prstGeom prst="rect">
            <a:avLst/>
          </a:prstGeom>
        </p:spPr>
      </p:pic>
      <p:sp>
        <p:nvSpPr>
          <p:cNvPr id="7" name="Title"/>
          <p:cNvSpPr txBox="1">
            <a:spLocks/>
          </p:cNvSpPr>
          <p:nvPr userDrawn="1"/>
        </p:nvSpPr>
        <p:spPr>
          <a:xfrm>
            <a:off x="-11714" y="294687"/>
            <a:ext cx="9155714" cy="957600"/>
          </a:xfrm>
          <a:prstGeom prst="rect">
            <a:avLst/>
          </a:prstGeom>
          <a:solidFill>
            <a:srgbClr val="1532A3"/>
          </a:solidFill>
        </p:spPr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0" i="0" kern="1200" cap="all">
                <a:solidFill>
                  <a:srgbClr val="FFFFFF"/>
                </a:solidFill>
                <a:effectLst>
                  <a:outerShdw blurRad="31750" dir="2700000" algn="tl" rotWithShape="0">
                    <a:srgbClr val="000000">
                      <a:alpha val="50000"/>
                    </a:srgbClr>
                  </a:outerShdw>
                </a:effectLst>
                <a:latin typeface="Helvetica Neue Light"/>
                <a:ea typeface="+mj-ea"/>
                <a:cs typeface="Helvetica Neue Light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12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9" r:id="rId3"/>
    <p:sldLayoutId id="2147483654" r:id="rId4"/>
    <p:sldLayoutId id="2147483657" r:id="rId5"/>
    <p:sldLayoutId id="2147483662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ogo" descr="Levi9-vectorlogo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200" y="6177600"/>
            <a:ext cx="648000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26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insidethecpu.files.wordpress.com/2015/07/microservice-blog-entry-1.pn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abbitmq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solidFill>
                  <a:srgbClr val="1334A0"/>
                </a:solidFill>
                <a:latin typeface="+mn-lt"/>
              </a:rPr>
              <a:t>Fii</a:t>
            </a:r>
            <a:r>
              <a:rPr lang="en-US" sz="3200" dirty="0">
                <a:solidFill>
                  <a:srgbClr val="1334A0"/>
                </a:solidFill>
                <a:latin typeface="+mn-lt"/>
              </a:rPr>
              <a:t> </a:t>
            </a:r>
            <a:r>
              <a:rPr lang="en-US" sz="3200" dirty="0" err="1">
                <a:solidFill>
                  <a:srgbClr val="1334A0"/>
                </a:solidFill>
                <a:latin typeface="+mn-lt"/>
              </a:rPr>
              <a:t>Practic</a:t>
            </a:r>
            <a:endParaRPr lang="en-US" sz="3200" dirty="0">
              <a:solidFill>
                <a:srgbClr val="1334A0"/>
              </a:solidFill>
              <a:latin typeface="+mn-lt"/>
            </a:endParaRPr>
          </a:p>
        </p:txBody>
      </p:sp>
      <p:sp>
        <p:nvSpPr>
          <p:cNvPr id="8" name="Title"/>
          <p:cNvSpPr>
            <a:spLocks noGrp="1"/>
          </p:cNvSpPr>
          <p:nvPr>
            <p:ph type="title" idx="4294967295"/>
          </p:nvPr>
        </p:nvSpPr>
        <p:spPr>
          <a:xfrm>
            <a:off x="165652" y="4439478"/>
            <a:ext cx="8792818" cy="828262"/>
          </a:xfrm>
          <a:prstGeom prst="rect">
            <a:avLst/>
          </a:prstGeom>
        </p:spPr>
        <p:txBody>
          <a:bodyPr/>
          <a:lstStyle/>
          <a:p>
            <a:r>
              <a:rPr lang="en-US" sz="4400" dirty="0">
                <a:solidFill>
                  <a:srgbClr val="1334A0"/>
                </a:solidFill>
                <a:effectLst>
                  <a:outerShdw dir="2700000" algn="tl" rotWithShape="0">
                    <a:srgbClr val="000000"/>
                  </a:outerShdw>
                </a:effectLst>
                <a:latin typeface="+mj-lt"/>
              </a:rPr>
              <a:t>Microservices - QUEUE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996" y="2416628"/>
            <a:ext cx="2970007" cy="155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1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532A3"/>
                </a:solidFill>
                <a:latin typeface="+mn-lt"/>
              </a:rPr>
              <a:t>Recap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Web </a:t>
            </a:r>
            <a:r>
              <a:rPr lang="en-US" dirty="0" err="1">
                <a:solidFill>
                  <a:schemeClr val="tx1"/>
                </a:solidFill>
                <a:latin typeface="+mn-lt"/>
              </a:rPr>
              <a:t>Api</a:t>
            </a:r>
            <a:endParaRPr lang="en-US" dirty="0">
              <a:solidFill>
                <a:schemeClr val="tx1"/>
              </a:solidFill>
              <a:latin typeface="+mn-lt"/>
            </a:endParaRPr>
          </a:p>
          <a:p>
            <a:pPr lvl="2"/>
            <a:r>
              <a:rPr lang="en-US" dirty="0">
                <a:solidFill>
                  <a:schemeClr val="tx1"/>
                </a:solidFill>
                <a:latin typeface="+mn-lt"/>
              </a:rPr>
              <a:t>Routes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n-lt"/>
              </a:rPr>
              <a:t>Client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Inter process communication</a:t>
            </a:r>
          </a:p>
          <a:p>
            <a:endParaRPr lang="en-US" dirty="0">
              <a:solidFill>
                <a:srgbClr val="1532A3"/>
              </a:solidFill>
              <a:latin typeface="+mn-lt"/>
            </a:endParaRPr>
          </a:p>
          <a:p>
            <a:r>
              <a:rPr lang="en-US" dirty="0">
                <a:solidFill>
                  <a:srgbClr val="1532A3"/>
                </a:solidFill>
                <a:latin typeface="+mn-lt"/>
              </a:rPr>
              <a:t>Microservices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Queue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Communication using Message Queues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508313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Communication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765907" y="1793967"/>
          <a:ext cx="7393354" cy="3500843"/>
        </p:xfrm>
        <a:graphic>
          <a:graphicData uri="http://schemas.openxmlformats.org/drawingml/2006/table">
            <a:tbl>
              <a:tblPr/>
              <a:tblGrid>
                <a:gridCol w="22180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76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6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8842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1">
                          <a:effectLst/>
                          <a:latin typeface="inherit"/>
                        </a:rPr>
                        <a:t>One-to-One</a:t>
                      </a:r>
                      <a:endParaRPr lang="en-US" b="0"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1" dirty="0">
                          <a:effectLst/>
                          <a:latin typeface="inherit"/>
                        </a:rPr>
                        <a:t>One-to-Many</a:t>
                      </a:r>
                      <a:endParaRPr lang="en-US" b="0" dirty="0"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842">
                <a:tc>
                  <a:txBody>
                    <a:bodyPr/>
                    <a:lstStyle/>
                    <a:p>
                      <a:pPr algn="l" fontAlgn="base"/>
                      <a:r>
                        <a:rPr lang="en-US" b="1">
                          <a:effectLst/>
                          <a:latin typeface="inherit"/>
                        </a:rPr>
                        <a:t>Synchronous</a:t>
                      </a:r>
                      <a:endParaRPr lang="en-US" b="0"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  <a:latin typeface="inherit"/>
                        </a:rPr>
                        <a:t>Request/response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 —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8842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842">
                <a:tc>
                  <a:txBody>
                    <a:bodyPr/>
                    <a:lstStyle/>
                    <a:p>
                      <a:pPr algn="l" fontAlgn="base"/>
                      <a:r>
                        <a:rPr lang="en-US" b="1">
                          <a:effectLst/>
                          <a:latin typeface="inherit"/>
                        </a:rPr>
                        <a:t>Asynchronous</a:t>
                      </a:r>
                      <a:endParaRPr lang="en-US" b="0"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Notification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Publish/subscribe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5475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>
                          <a:effectLst/>
                          <a:latin typeface="inherit"/>
                        </a:rPr>
                        <a:t>Request/async response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  <a:latin typeface="inherit"/>
                        </a:rPr>
                        <a:t>Publish/</a:t>
                      </a:r>
                      <a:r>
                        <a:rPr lang="en-US" b="0" dirty="0" err="1">
                          <a:effectLst/>
                          <a:latin typeface="inherit"/>
                        </a:rPr>
                        <a:t>async</a:t>
                      </a:r>
                      <a:r>
                        <a:rPr lang="en-US" b="0" dirty="0">
                          <a:effectLst/>
                          <a:latin typeface="inherit"/>
                        </a:rPr>
                        <a:t> responses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0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Introduction</a:t>
            </a:r>
          </a:p>
        </p:txBody>
      </p:sp>
      <p:pic>
        <p:nvPicPr>
          <p:cNvPr id="5" name="Picture 2" descr="Microservice Architecture core concept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9362" y="1882521"/>
            <a:ext cx="4105275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457330" y="4571830"/>
            <a:ext cx="11673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1050" i="1" dirty="0">
                <a:solidFill>
                  <a:srgbClr val="757575"/>
                </a:solidFill>
              </a:rPr>
              <a:t>insidethecpu.com </a:t>
            </a:r>
            <a:endParaRPr lang="en-US" sz="1050" dirty="0"/>
          </a:p>
        </p:txBody>
      </p:sp>
      <p:sp>
        <p:nvSpPr>
          <p:cNvPr id="7" name="Rectangle 6"/>
          <p:cNvSpPr/>
          <p:nvPr/>
        </p:nvSpPr>
        <p:spPr>
          <a:xfrm>
            <a:off x="2907792" y="4852989"/>
            <a:ext cx="35844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/>
            <a:r>
              <a:rPr lang="en-US" altLang="en-US" sz="1600" i="1" dirty="0" err="1">
                <a:latin typeface="+mj-lt"/>
              </a:rPr>
              <a:t>Microservice</a:t>
            </a:r>
            <a:r>
              <a:rPr lang="en-US" altLang="en-US" sz="1600" i="1" dirty="0">
                <a:latin typeface="+mj-lt"/>
              </a:rPr>
              <a:t> Architecture core concept</a:t>
            </a:r>
            <a:endParaRPr lang="en-US" alt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184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The QUEUE</a:t>
            </a:r>
          </a:p>
        </p:txBody>
      </p:sp>
      <p:pic>
        <p:nvPicPr>
          <p:cNvPr id="5" name="Picture 2" descr="https://insidethecpu.files.wordpress.com/2015/07/anatomy-of-a-microservic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790" y="2353020"/>
            <a:ext cx="7384420" cy="3033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7096903" y="5527037"/>
            <a:ext cx="116730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1050" i="1" dirty="0">
                <a:solidFill>
                  <a:srgbClr val="757575"/>
                </a:solidFill>
              </a:rPr>
              <a:t>insidethecpu.com 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501486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>
                <a:solidFill>
                  <a:srgbClr val="1532A3"/>
                </a:solidFill>
                <a:latin typeface="+mn-lt"/>
              </a:rPr>
              <a:t>RabbitMQ</a:t>
            </a:r>
            <a:endParaRPr lang="en-US" dirty="0">
              <a:solidFill>
                <a:srgbClr val="1532A3"/>
              </a:solidFill>
              <a:latin typeface="+mn-lt"/>
            </a:endParaRPr>
          </a:p>
          <a:p>
            <a:pPr lvl="1"/>
            <a:r>
              <a:rPr lang="en-US" dirty="0">
                <a:solidFill>
                  <a:srgbClr val="1532A3"/>
                </a:solidFill>
                <a:latin typeface="+mn-lt"/>
                <a:hlinkClick r:id="rId2"/>
              </a:rPr>
              <a:t>https://www.rabbitmq.com/</a:t>
            </a:r>
            <a:endParaRPr lang="en-US" dirty="0">
              <a:solidFill>
                <a:srgbClr val="1532A3"/>
              </a:solidFill>
              <a:latin typeface="+mn-lt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Open source </a:t>
            </a:r>
            <a:r>
              <a:rPr lang="en-US" dirty="0">
                <a:solidFill>
                  <a:srgbClr val="1532A3"/>
                </a:solidFill>
                <a:latin typeface="+mn-lt"/>
              </a:rPr>
              <a:t>message broker 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software (sometimes called </a:t>
            </a:r>
            <a:r>
              <a:rPr lang="en-US" dirty="0">
                <a:solidFill>
                  <a:srgbClr val="1532A3"/>
                </a:solidFill>
                <a:latin typeface="+mn-lt"/>
              </a:rPr>
              <a:t>message-oriented middleware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) that implements the </a:t>
            </a:r>
            <a:r>
              <a:rPr lang="en-US" dirty="0">
                <a:solidFill>
                  <a:srgbClr val="1532A3"/>
                </a:solidFill>
                <a:latin typeface="+mn-lt"/>
              </a:rPr>
              <a:t>Advanced Message Queuing Protocol</a:t>
            </a:r>
            <a:r>
              <a:rPr lang="en-US" dirty="0">
                <a:solidFill>
                  <a:schemeClr val="tx1"/>
                </a:solidFill>
                <a:latin typeface="+mn-lt"/>
              </a:rPr>
              <a:t> (AMQP)</a:t>
            </a:r>
          </a:p>
          <a:p>
            <a:pPr lvl="1"/>
            <a:r>
              <a:rPr lang="en-US" dirty="0">
                <a:solidFill>
                  <a:srgbClr val="1532A3"/>
                </a:solidFill>
                <a:latin typeface="+mn-lt"/>
              </a:rPr>
              <a:t>Advantages: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n-lt"/>
              </a:rPr>
              <a:t>Robust messaging for applications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n-lt"/>
              </a:rPr>
              <a:t>Easy to use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n-lt"/>
              </a:rPr>
              <a:t>Runs on all major operating systems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n-lt"/>
              </a:rPr>
              <a:t>Supports a huge number of developer platforms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+mn-lt"/>
              </a:rPr>
              <a:t>Open source and commercially supported</a:t>
            </a:r>
            <a:endParaRPr lang="en-US" dirty="0">
              <a:solidFill>
                <a:schemeClr val="tx1"/>
              </a:solidFill>
              <a:latin typeface="+mn-lt"/>
            </a:endParaRPr>
          </a:p>
          <a:p>
            <a:r>
              <a:rPr lang="en-US" dirty="0" err="1">
                <a:solidFill>
                  <a:srgbClr val="1532A3"/>
                </a:solidFill>
                <a:latin typeface="+mn-lt"/>
              </a:rPr>
              <a:t>RabbitMQ</a:t>
            </a:r>
            <a:r>
              <a:rPr lang="en-US" dirty="0">
                <a:solidFill>
                  <a:srgbClr val="1532A3"/>
                </a:solidFill>
                <a:latin typeface="+mn-lt"/>
              </a:rPr>
              <a:t> Client – </a:t>
            </a:r>
            <a:r>
              <a:rPr lang="en-US" dirty="0" err="1">
                <a:solidFill>
                  <a:srgbClr val="1532A3"/>
                </a:solidFill>
                <a:latin typeface="+mn-lt"/>
              </a:rPr>
              <a:t>NuGet</a:t>
            </a:r>
            <a:r>
              <a:rPr lang="en-US" dirty="0">
                <a:solidFill>
                  <a:srgbClr val="1532A3"/>
                </a:solidFill>
                <a:latin typeface="+mn-lt"/>
              </a:rPr>
              <a:t> package</a:t>
            </a:r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Prerequisites</a:t>
            </a:r>
          </a:p>
        </p:txBody>
      </p:sp>
    </p:spTree>
    <p:extLst>
      <p:ext uri="{BB962C8B-B14F-4D97-AF65-F5344CB8AC3E}">
        <p14:creationId xmlns:p14="http://schemas.microsoft.com/office/powerpoint/2010/main" val="1274332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38063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+mj-lt"/>
              </a:rPr>
              <a:t>One Common Goal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56964"/>
            <a:ext cx="7498247" cy="499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8178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88FA143C-8539-4074-95D5-8413C123CA6C}"/>
    </a:ext>
  </a:extLst>
</a:theme>
</file>

<file path=ppt/theme/theme2.xml><?xml version="1.0" encoding="utf-8"?>
<a:theme xmlns:a="http://schemas.openxmlformats.org/drawingml/2006/main" name="Office Thema">
  <a:themeElements>
    <a:clrScheme name="Custom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DEC63086-F926-4EBA-B1FB-EDF81903D336}"/>
    </a:ext>
  </a:extLst>
</a:theme>
</file>

<file path=ppt/theme/theme3.xml><?xml version="1.0" encoding="utf-8"?>
<a:theme xmlns:a="http://schemas.openxmlformats.org/drawingml/2006/main" name="Empty 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evi9 Basic presentation template_rebranding_2016.potx [Read-Only]" id="{F36893D8-C6CA-4847-BB84-0828C4386A8A}" vid="{1CDA4373-8665-4CC0-A3B3-246CAFF7CD3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_SourceUrl xmlns="http://schemas.microsoft.com/sharepoint/v3" xsi:nil="true"/>
    <xd_ProgID xmlns="http://schemas.microsoft.com/sharepoint/v3" xsi:nil="true"/>
    <Order xmlns="http://schemas.microsoft.com/sharepoint/v3" xsi:nil="true"/>
    <_SharedFileIndex xmlns="http://schemas.microsoft.com/sharepoint/v3" xsi:nil="true"/>
    <MetaInfo xmlns="http://schemas.microsoft.com/sharepoint/v3" xsi:nil="true"/>
    <ContentTypeId xmlns="http://schemas.microsoft.com/sharepoint/v3">0x010100E25DA1609B7607469C1AC9B6F8A6FE9D</ContentTypeId>
    <_dlc_DocId xmlns="696890a7-2738-473a-8580-15948eca3069">Y5ANCCKZ2MDQ-10-1980</_dlc_DocId>
    <_dlc_DocIdUrl xmlns="696890a7-2738-473a-8580-15948eca3069">
      <Url>https://internal.levi9.com/_layouts/15/DocIdRedir.aspx?ID=Y5ANCCKZ2MDQ-10-1980</Url>
      <Description>Y5ANCCKZ2MDQ-10-1980</Description>
    </_dlc_DocIdUrl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5DA1609B7607469C1AC9B6F8A6FE9D" ma:contentTypeVersion="2" ma:contentTypeDescription="Create a new document." ma:contentTypeScope="" ma:versionID="4a9137d238132a7f3847ed896ce73801">
  <xsd:schema xmlns:xsd="http://www.w3.org/2001/XMLSchema" xmlns:xs="http://www.w3.org/2001/XMLSchema" xmlns:p="http://schemas.microsoft.com/office/2006/metadata/properties" xmlns:ns1="http://schemas.microsoft.com/sharepoint/v3" xmlns:ns2="696890a7-2738-473a-8580-15948eca3069" targetNamespace="http://schemas.microsoft.com/office/2006/metadata/properties" ma:root="true" ma:fieldsID="cc6804599cb381d96cddd0f9a4d92b86" ns1:_="" ns2:_="">
    <xsd:import namespace="http://schemas.microsoft.com/sharepoint/v3"/>
    <xsd:import namespace="696890a7-2738-473a-8580-15948eca3069"/>
    <xsd:element name="properties">
      <xsd:complexType>
        <xsd:sequence>
          <xsd:element name="documentManagement">
            <xsd:complexType>
              <xsd:all>
                <xsd:element ref="ns1:_ModerationComments" minOccurs="0"/>
                <xsd:element ref="ns1:File_x0020_Type" minOccurs="0"/>
                <xsd:element ref="ns1:HTML_x0020_File_x0020_Type" minOccurs="0"/>
                <xsd:element ref="ns1:_SourceUrl" minOccurs="0"/>
                <xsd:element ref="ns1:_SharedFileIndex" minOccurs="0"/>
                <xsd:element ref="ns1:ContentTypeId" minOccurs="0"/>
                <xsd:element ref="ns1:TemplateUrl" minOccurs="0"/>
                <xsd:element ref="ns1:xd_ProgID" minOccurs="0"/>
                <xsd:element ref="ns1:xd_Signature" minOccurs="0"/>
                <xsd:element ref="ns1:ID" minOccurs="0"/>
                <xsd:element ref="ns1:Author" minOccurs="0"/>
                <xsd:element ref="ns1:Editor" minOccurs="0"/>
                <xsd:element ref="ns1:_HasCopyDestinations" minOccurs="0"/>
                <xsd:element ref="ns1:_CopySource" minOccurs="0"/>
                <xsd:element ref="ns1:_ModerationStatus" minOccurs="0"/>
                <xsd:element ref="ns1:FileRef" minOccurs="0"/>
                <xsd:element ref="ns1:FileDirRef" minOccurs="0"/>
                <xsd:element ref="ns1:Last_x0020_Modified" minOccurs="0"/>
                <xsd:element ref="ns1:Created_x0020_Date" minOccurs="0"/>
                <xsd:element ref="ns1:File_x0020_Size" minOccurs="0"/>
                <xsd:element ref="ns1:FSObjType" minOccurs="0"/>
                <xsd:element ref="ns1:SortBehavior" minOccurs="0"/>
                <xsd:element ref="ns1:CheckedOutUserId" minOccurs="0"/>
                <xsd:element ref="ns1:IsCheckedoutToLocal" minOccurs="0"/>
                <xsd:element ref="ns1:CheckoutUser" minOccurs="0"/>
                <xsd:element ref="ns1:UniqueId" minOccurs="0"/>
                <xsd:element ref="ns1:SyncClientId" minOccurs="0"/>
                <xsd:element ref="ns1:ProgId" minOccurs="0"/>
                <xsd:element ref="ns1:ScopeId" minOccurs="0"/>
                <xsd:element ref="ns1:VirusStatus" minOccurs="0"/>
                <xsd:element ref="ns1:CheckedOutTitle" minOccurs="0"/>
                <xsd:element ref="ns1:_CheckinComment" minOccurs="0"/>
                <xsd:element ref="ns1:MetaInfo" minOccurs="0"/>
                <xsd:element ref="ns1:_Level" minOccurs="0"/>
                <xsd:element ref="ns1:_IsCurrentVersion" minOccurs="0"/>
                <xsd:element ref="ns1:ItemChildCount" minOccurs="0"/>
                <xsd:element ref="ns1:FolderChildCount" minOccurs="0"/>
                <xsd:element ref="ns1:AppAuthor" minOccurs="0"/>
                <xsd:element ref="ns1:AppEditor" minOccurs="0"/>
                <xsd:element ref="ns1:owshiddenversion" minOccurs="0"/>
                <xsd:element ref="ns1:_UIVersion" minOccurs="0"/>
                <xsd:element ref="ns1:_UIVersionString" minOccurs="0"/>
                <xsd:element ref="ns1:InstanceID" minOccurs="0"/>
                <xsd:element ref="ns1:Order" minOccurs="0"/>
                <xsd:element ref="ns1:GUID" minOccurs="0"/>
                <xsd:element ref="ns1:WorkflowVersion" minOccurs="0"/>
                <xsd:element ref="ns1:WorkflowInstanceID" minOccurs="0"/>
                <xsd:element ref="ns1:ParentVersionString" minOccurs="0"/>
                <xsd:element ref="ns1:ParentLeafName" minOccurs="0"/>
                <xsd:element ref="ns1:DocConcurrencyNumber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ModerationComments" ma:index="0" nillable="true" ma:displayName="Approver Comments" ma:hidden="true" ma:internalName="_ModerationComments" ma:readOnly="true">
      <xsd:simpleType>
        <xsd:restriction base="dms:Note"/>
      </xsd:simpleType>
    </xsd:element>
    <xsd:element name="File_x0020_Type" ma:index="4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5" nillable="true" ma:displayName="HTML File Type" ma:hidden="true" ma:internalName="HTML_x0020_File_x0020_Type" ma:readOnly="true">
      <xsd:simpleType>
        <xsd:restriction base="dms:Text"/>
      </xsd:simpleType>
    </xsd:element>
    <xsd:element name="_SourceUrl" ma:index="6" nillable="true" ma:displayName="Source URL" ma:hidden="true" ma:internalName="_SourceUrl">
      <xsd:simpleType>
        <xsd:restriction base="dms:Text"/>
      </xsd:simpleType>
    </xsd:element>
    <xsd:element name="_SharedFileIndex" ma:index="7" nillable="true" ma:displayName="Shared File Index" ma:hidden="true" ma:internalName="_SharedFileIndex">
      <xsd:simpleType>
        <xsd:restriction base="dms:Text"/>
      </xsd:simpleType>
    </xsd:element>
    <xsd:element name="ContentTypeId" ma:index="9" nillable="true" ma:displayName="Content Type ID" ma:hidden="true" ma:internalName="ContentTypeId" ma:readOnly="true">
      <xsd:simpleType>
        <xsd:restriction base="dms:Unknown"/>
      </xsd:simpleType>
    </xsd:element>
    <xsd:element name="TemplateUrl" ma:index="10" nillable="true" ma:displayName="Template Link" ma:hidden="true" ma:internalName="TemplateUrl">
      <xsd:simpleType>
        <xsd:restriction base="dms:Text"/>
      </xsd:simpleType>
    </xsd:element>
    <xsd:element name="xd_ProgID" ma:index="11" nillable="true" ma:displayName="HTML File Link" ma:hidden="true" ma:internalName="xd_ProgID">
      <xsd:simpleType>
        <xsd:restriction base="dms:Text"/>
      </xsd:simpleType>
    </xsd:element>
    <xsd:element name="xd_Signature" ma:index="12" nillable="true" ma:displayName="Is Signed" ma:hidden="true" ma:internalName="xd_Signature" ma:readOnly="true">
      <xsd:simpleType>
        <xsd:restriction base="dms:Boolean"/>
      </xsd:simpleType>
    </xsd:element>
    <xsd:element name="ID" ma:index="13" nillable="true" ma:displayName="ID" ma:internalName="ID" ma:readOnly="true">
      <xsd:simpleType>
        <xsd:restriction base="dms:Unknown"/>
      </xsd:simpleType>
    </xsd:element>
    <xsd:element name="Author" ma:index="16" nillable="true" ma:displayName="Created By" ma:list="UserInfo" ma:internalName="Auth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" ma:index="18" nillable="true" ma:displayName="Modified By" ma:list="UserInfo" ma:internalName="Edit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HasCopyDestinations" ma:index="19" nillable="true" ma:displayName="Has Copy Destinations" ma:hidden="true" ma:internalName="_HasCopyDestinations" ma:readOnly="true">
      <xsd:simpleType>
        <xsd:restriction base="dms:Boolean"/>
      </xsd:simpleType>
    </xsd:element>
    <xsd:element name="_CopySource" ma:index="20" nillable="true" ma:displayName="Copy Source" ma:internalName="_CopySource" ma:readOnly="true">
      <xsd:simpleType>
        <xsd:restriction base="dms:Text"/>
      </xsd:simpleType>
    </xsd:element>
    <xsd:element name="_ModerationStatus" ma:index="21" nillable="true" ma:displayName="Approval Status" ma:default="0" ma:hidden="true" ma:internalName="_ModerationStatus" ma:readOnly="true">
      <xsd:simpleType>
        <xsd:restriction base="dms:Unknown"/>
      </xsd:simpleType>
    </xsd:element>
    <xsd:element name="FileRef" ma:index="22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DirRef" ma:index="23" nillable="true" ma:displayName="Path" ma:hidden="true" ma:list="Docs" ma:internalName="FileDirRef" ma:readOnly="true" ma:showField="DirName">
      <xsd:simpleType>
        <xsd:restriction base="dms:Lookup"/>
      </xsd:simpleType>
    </xsd:element>
    <xsd:element name="Last_x0020_Modified" ma:index="24" nillable="true" ma:displayName="Modified" ma:format="TRUE" ma:hidden="true" ma:list="Docs" ma:internalName="Last_x0020_Modified" ma:readOnly="true" ma:showField="TimeLastModified">
      <xsd:simpleType>
        <xsd:restriction base="dms:Lookup"/>
      </xsd:simpleType>
    </xsd:element>
    <xsd:element name="Created_x0020_Date" ma:index="25" nillable="true" ma:displayName="Created" ma:format="TRUE" ma:hidden="true" ma:list="Docs" ma:internalName="Created_x0020_Date" ma:readOnly="true" ma:showField="TimeCreated">
      <xsd:simpleType>
        <xsd:restriction base="dms:Lookup"/>
      </xsd:simpleType>
    </xsd:element>
    <xsd:element name="File_x0020_Size" ma:index="26" nillable="true" ma:displayName="File Size" ma:format="TRUE" ma:hidden="true" ma:list="Docs" ma:internalName="File_x0020_Size" ma:readOnly="true" ma:showField="SizeInKB">
      <xsd:simpleType>
        <xsd:restriction base="dms:Lookup"/>
      </xsd:simpleType>
    </xsd:element>
    <xsd:element name="FSObjType" ma:index="27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SortBehavior" ma:index="28" nillable="true" ma:displayName="Sort Type" ma:hidden="true" ma:list="Docs" ma:internalName="SortBehavior" ma:readOnly="true" ma:showField="SortBehavior">
      <xsd:simpleType>
        <xsd:restriction base="dms:Lookup"/>
      </xsd:simpleType>
    </xsd:element>
    <xsd:element name="CheckedOutUserId" ma:index="30" nillable="true" ma:displayName="ID of the User who has the item Checked Out" ma:hidden="true" ma:list="Docs" ma:internalName="CheckedOutUserId" ma:readOnly="true" ma:showField="CheckoutUserId">
      <xsd:simpleType>
        <xsd:restriction base="dms:Lookup"/>
      </xsd:simpleType>
    </xsd:element>
    <xsd:element name="IsCheckedoutToLocal" ma:index="31" nillable="true" ma:displayName="Is Checked out to local" ma:hidden="true" ma:list="Docs" ma:internalName="IsCheckedoutToLocal" ma:readOnly="true" ma:showField="IsCheckoutToLocal">
      <xsd:simpleType>
        <xsd:restriction base="dms:Lookup"/>
      </xsd:simpleType>
    </xsd:element>
    <xsd:element name="CheckoutUser" ma:index="32" nillable="true" ma:displayName="Checked Out To" ma:list="UserInfo" ma:internalName="CheckoutUse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UniqueId" ma:index="33" nillable="true" ma:displayName="Unique Id" ma:hidden="true" ma:list="Docs" ma:internalName="UniqueId" ma:readOnly="true" ma:showField="UniqueId">
      <xsd:simpleType>
        <xsd:restriction base="dms:Lookup"/>
      </xsd:simpleType>
    </xsd:element>
    <xsd:element name="SyncClientId" ma:index="34" nillable="true" ma:displayName="Client Id" ma:hidden="true" ma:list="Docs" ma:internalName="SyncClientId" ma:readOnly="true" ma:showField="SyncClientId">
      <xsd:simpleType>
        <xsd:restriction base="dms:Lookup"/>
      </xsd:simpleType>
    </xsd:element>
    <xsd:element name="ProgId" ma:index="35" nillable="true" ma:displayName="ProgId" ma:hidden="true" ma:list="Docs" ma:internalName="ProgId" ma:readOnly="true" ma:showField="ProgId">
      <xsd:simpleType>
        <xsd:restriction base="dms:Lookup"/>
      </xsd:simpleType>
    </xsd:element>
    <xsd:element name="ScopeId" ma:index="36" nillable="true" ma:displayName="ScopeId" ma:hidden="true" ma:list="Docs" ma:internalName="ScopeId" ma:readOnly="true" ma:showField="ScopeId">
      <xsd:simpleType>
        <xsd:restriction base="dms:Lookup"/>
      </xsd:simpleType>
    </xsd:element>
    <xsd:element name="VirusStatus" ma:index="37" nillable="true" ma:displayName="Virus Status" ma:format="TRUE" ma:hidden="true" ma:list="Docs" ma:internalName="VirusStatus" ma:readOnly="true" ma:showField="Size">
      <xsd:simpleType>
        <xsd:restriction base="dms:Lookup"/>
      </xsd:simpleType>
    </xsd:element>
    <xsd:element name="CheckedOutTitle" ma:index="38" nillable="true" ma:displayName="Checked Out To" ma:format="TRUE" ma:hidden="true" ma:list="Docs" ma:internalName="CheckedOutTitle" ma:readOnly="true" ma:showField="CheckedOutTitle">
      <xsd:simpleType>
        <xsd:restriction base="dms:Lookup"/>
      </xsd:simpleType>
    </xsd:element>
    <xsd:element name="_CheckinComment" ma:index="39" nillable="true" ma:displayName="Check In Comment" ma:format="TRUE" ma:list="Docs" ma:internalName="_CheckinComment" ma:readOnly="true" ma:showField="CheckinComment">
      <xsd:simpleType>
        <xsd:restriction base="dms:Lookup"/>
      </xsd:simpleType>
    </xsd:element>
    <xsd:element name="MetaInfo" ma:index="52" nillable="true" ma:displayName="Property Bag" ma:hidden="true" ma:list="Docs" ma:internalName="MetaInfo" ma:showField="MetaInfo">
      <xsd:simpleType>
        <xsd:restriction base="dms:Lookup"/>
      </xsd:simpleType>
    </xsd:element>
    <xsd:element name="_Level" ma:index="53" nillable="true" ma:displayName="Level" ma:hidden="true" ma:internalName="_Level" ma:readOnly="true">
      <xsd:simpleType>
        <xsd:restriction base="dms:Unknown"/>
      </xsd:simpleType>
    </xsd:element>
    <xsd:element name="_IsCurrentVersion" ma:index="54" nillable="true" ma:displayName="Is Current Version" ma:hidden="true" ma:internalName="_IsCurrentVersion" ma:readOnly="true">
      <xsd:simpleType>
        <xsd:restriction base="dms:Boolean"/>
      </xsd:simpleType>
    </xsd:element>
    <xsd:element name="ItemChildCount" ma:index="55" nillable="true" ma:displayName="Item Child Count" ma:hidden="true" ma:list="Docs" ma:internalName="ItemChildCount" ma:readOnly="true" ma:showField="ItemChildCount">
      <xsd:simpleType>
        <xsd:restriction base="dms:Lookup"/>
      </xsd:simpleType>
    </xsd:element>
    <xsd:element name="FolderChildCount" ma:index="56" nillable="true" ma:displayName="Folder Child Count" ma:hidden="true" ma:list="Docs" ma:internalName="FolderChildCount" ma:readOnly="true" ma:showField="FolderChildCount">
      <xsd:simpleType>
        <xsd:restriction base="dms:Lookup"/>
      </xsd:simpleType>
    </xsd:element>
    <xsd:element name="AppAuthor" ma:index="57" nillable="true" ma:displayName="App Created By" ma:list="AppPrincipals" ma:internalName="AppAuthor" ma:readOnly="true" ma:showField="Title">
      <xsd:simpleType>
        <xsd:restriction base="dms:Lookup"/>
      </xsd:simpleType>
    </xsd:element>
    <xsd:element name="AppEditor" ma:index="58" nillable="true" ma:displayName="App Modified By" ma:list="AppPrincipals" ma:internalName="AppEditor" ma:readOnly="true" ma:showField="Title">
      <xsd:simpleType>
        <xsd:restriction base="dms:Lookup"/>
      </xsd:simpleType>
    </xsd:element>
    <xsd:element name="owshiddenversion" ma:index="62" nillable="true" ma:displayName="owshiddenversion" ma:hidden="true" ma:internalName="owshiddenversion" ma:readOnly="true">
      <xsd:simpleType>
        <xsd:restriction base="dms:Unknown"/>
      </xsd:simpleType>
    </xsd:element>
    <xsd:element name="_UIVersion" ma:index="63" nillable="true" ma:displayName="UI Version" ma:hidden="true" ma:internalName="_UIVersion" ma:readOnly="true">
      <xsd:simpleType>
        <xsd:restriction base="dms:Unknown"/>
      </xsd:simpleType>
    </xsd:element>
    <xsd:element name="_UIVersionString" ma:index="64" nillable="true" ma:displayName="Version" ma:internalName="_UIVersionString" ma:readOnly="true">
      <xsd:simpleType>
        <xsd:restriction base="dms:Text"/>
      </xsd:simpleType>
    </xsd:element>
    <xsd:element name="InstanceID" ma:index="65" nillable="true" ma:displayName="Instance ID" ma:hidden="true" ma:internalName="InstanceID" ma:readOnly="true">
      <xsd:simpleType>
        <xsd:restriction base="dms:Unknown"/>
      </xsd:simpleType>
    </xsd:element>
    <xsd:element name="Order" ma:index="66" nillable="true" ma:displayName="Order" ma:hidden="true" ma:internalName="Order">
      <xsd:simpleType>
        <xsd:restriction base="dms:Number"/>
      </xsd:simpleType>
    </xsd:element>
    <xsd:element name="GUID" ma:index="67" nillable="true" ma:displayName="GUID" ma:hidden="true" ma:internalName="GUID" ma:readOnly="true">
      <xsd:simpleType>
        <xsd:restriction base="dms:Unknown"/>
      </xsd:simpleType>
    </xsd:element>
    <xsd:element name="WorkflowVersion" ma:index="68" nillable="true" ma:displayName="Workflow Version" ma:hidden="true" ma:internalName="WorkflowVersion" ma:readOnly="true">
      <xsd:simpleType>
        <xsd:restriction base="dms:Unknown"/>
      </xsd:simpleType>
    </xsd:element>
    <xsd:element name="WorkflowInstanceID" ma:index="69" nillable="true" ma:displayName="Workflow Instance ID" ma:hidden="true" ma:internalName="WorkflowInstanceID" ma:readOnly="true">
      <xsd:simpleType>
        <xsd:restriction base="dms:Unknown"/>
      </xsd:simpleType>
    </xsd:element>
    <xsd:element name="ParentVersionString" ma:index="70" nillable="true" ma:displayName="Source Version (Converted Document)" ma:hidden="true" ma:list="Docs" ma:internalName="ParentVersionString" ma:readOnly="true" ma:showField="ParentVersionString">
      <xsd:simpleType>
        <xsd:restriction base="dms:Lookup"/>
      </xsd:simpleType>
    </xsd:element>
    <xsd:element name="ParentLeafName" ma:index="71" nillable="true" ma:displayName="Source Name (Converted Document)" ma:hidden="true" ma:list="Docs" ma:internalName="ParentLeafName" ma:readOnly="true" ma:showField="ParentLeafName">
      <xsd:simpleType>
        <xsd:restriction base="dms:Lookup"/>
      </xsd:simpleType>
    </xsd:element>
    <xsd:element name="DocConcurrencyNumber" ma:index="72" nillable="true" ma:displayName="Document Concurrency Number" ma:hidden="true" ma:list="Docs" ma:internalName="DocConcurrencyNumber" ma:readOnly="true" ma:showField="DocConcurrencyNumber">
      <xsd:simpleType>
        <xsd:restriction base="dms:Lookup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6890a7-2738-473a-8580-15948eca3069" elementFormDefault="qualified">
    <xsd:import namespace="http://schemas.microsoft.com/office/2006/documentManagement/types"/>
    <xsd:import namespace="http://schemas.microsoft.com/office/infopath/2007/PartnerControls"/>
    <xsd:element name="_dlc_DocId" ma:index="7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7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7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4" ma:displayName="Content Type"/>
        <xsd:element ref="dc:title" minOccurs="0" maxOccurs="1" ma:index="8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631425-235C-4781-93DD-7928AF7173EF}">
  <ds:schemaRefs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696890a7-2738-473a-8580-15948eca3069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9537DA68-33FD-40D7-963A-955D4E055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96890a7-2738-473a-8580-15948eca30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FBE2CE3-A764-49E9-945D-1AE464F7016A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EBB62213-8F90-4EF1-A6A4-641F0452C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Levi9 Basic presentation template_rebranding_2016</Template>
  <TotalTime>16</TotalTime>
  <Words>104</Words>
  <Application>Microsoft Office PowerPoint</Application>
  <PresentationFormat>On-screen Show (4:3)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Helvetica Neue Light</vt:lpstr>
      <vt:lpstr>inherit</vt:lpstr>
      <vt:lpstr>Title</vt:lpstr>
      <vt:lpstr>Office Thema</vt:lpstr>
      <vt:lpstr>Empty Thema</vt:lpstr>
      <vt:lpstr>Microservices - QUEUE</vt:lpstr>
      <vt:lpstr>Introduction</vt:lpstr>
      <vt:lpstr>Communication</vt:lpstr>
      <vt:lpstr>Introduction</vt:lpstr>
      <vt:lpstr>The QUEUE</vt:lpstr>
      <vt:lpstr>Prerequisites</vt:lpstr>
      <vt:lpstr>DEMO</vt:lpstr>
      <vt:lpstr>One Common Goal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Microservices - QUEUE</dc:title>
  <dc:creator>Tudor Zavaliche</dc:creator>
  <cp:lastModifiedBy>Tudor Zavaliche</cp:lastModifiedBy>
  <cp:revision>3</cp:revision>
  <dcterms:created xsi:type="dcterms:W3CDTF">2017-03-23T12:12:18Z</dcterms:created>
  <dcterms:modified xsi:type="dcterms:W3CDTF">2017-03-23T12:29:02Z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0x010100E25DA1609B7607469C1AC9B6F8A6FE9D</vt:lpwstr>
  </property>
  <property fmtid="{D5CDD505-2E9C-101B-9397-08002B2CF9AE}" pid="3" name="_dlc_DocIdItemGuid">
    <vt:lpwstr>8e8c196d-e4eb-4971-8513-4fd2a4eb7288</vt:lpwstr>
  </property>
</Properties>
</file>

<file path=docProps/thumbnail.jpeg>
</file>